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2"/>
  </p:notesMasterIdLst>
  <p:sldIdLst>
    <p:sldId id="296" r:id="rId2"/>
    <p:sldId id="284" r:id="rId3"/>
    <p:sldId id="280" r:id="rId4"/>
    <p:sldId id="281" r:id="rId5"/>
    <p:sldId id="260" r:id="rId6"/>
    <p:sldId id="277" r:id="rId7"/>
    <p:sldId id="270" r:id="rId8"/>
    <p:sldId id="285" r:id="rId9"/>
    <p:sldId id="266" r:id="rId10"/>
    <p:sldId id="269" r:id="rId11"/>
    <p:sldId id="278" r:id="rId12"/>
    <p:sldId id="279" r:id="rId13"/>
    <p:sldId id="268" r:id="rId14"/>
    <p:sldId id="267" r:id="rId15"/>
    <p:sldId id="261" r:id="rId16"/>
    <p:sldId id="286" r:id="rId17"/>
    <p:sldId id="275" r:id="rId18"/>
    <p:sldId id="257" r:id="rId19"/>
    <p:sldId id="258" r:id="rId20"/>
    <p:sldId id="276" r:id="rId21"/>
    <p:sldId id="259" r:id="rId22"/>
    <p:sldId id="262" r:id="rId23"/>
    <p:sldId id="293" r:id="rId24"/>
    <p:sldId id="288" r:id="rId25"/>
    <p:sldId id="264" r:id="rId26"/>
    <p:sldId id="265" r:id="rId27"/>
    <p:sldId id="274" r:id="rId28"/>
    <p:sldId id="290" r:id="rId29"/>
    <p:sldId id="291" r:id="rId30"/>
    <p:sldId id="289" r:id="rId31"/>
    <p:sldId id="271" r:id="rId32"/>
    <p:sldId id="263" r:id="rId33"/>
    <p:sldId id="273" r:id="rId34"/>
    <p:sldId id="292" r:id="rId35"/>
    <p:sldId id="294" r:id="rId36"/>
    <p:sldId id="295" r:id="rId37"/>
    <p:sldId id="287" r:id="rId38"/>
    <p:sldId id="272" r:id="rId39"/>
    <p:sldId id="282" r:id="rId40"/>
    <p:sldId id="283" r:id="rId41"/>
  </p:sldIdLst>
  <p:sldSz cx="9144000" cy="5143500" type="screen16x9"/>
  <p:notesSz cx="6858000" cy="9144000"/>
  <p:embeddedFontLst>
    <p:embeddedFont>
      <p:font typeface="Alexandria ExtraBold" panose="020B0604020202020204" charset="-78"/>
      <p:bold r:id="rId43"/>
    </p:embeddedFont>
    <p:embeddedFont>
      <p:font typeface="Urbanist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8ED19-61E0-4BD3-9F67-1B83DB5F7D31}">
  <a:tblStyle styleId="{BDD8ED19-61E0-4BD3-9F67-1B83DB5F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327FAD-F47F-429F-AE3C-BBF0A6934F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88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2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126" name="Google Shape;126;p8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8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129" name="Google Shape;129;p8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8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138" name="Google Shape;138;p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8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142" name="Google Shape;142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3" name="Google Shape;153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156" name="Google Shape;156;p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2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97" name="Google Shape;497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9" name="Google Shape;499;p2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500" name="Google Shape;500;p2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509" name="Google Shape;509;p26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0" name="Google Shape;510;p26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3" name="Google Shape;513;p26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713236" y="537228"/>
            <a:ext cx="8009694" cy="4066783"/>
            <a:chOff x="713236" y="537228"/>
            <a:chExt cx="8009694" cy="4066783"/>
          </a:xfrm>
        </p:grpSpPr>
        <p:grpSp>
          <p:nvGrpSpPr>
            <p:cNvPr id="516" name="Google Shape;516;p26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517" name="Google Shape;517;p26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6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6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524" name="Google Shape;524;p26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6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527" name="Google Shape;527;p26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6"/>
          <p:cNvGrpSpPr/>
          <p:nvPr/>
        </p:nvGrpSpPr>
        <p:grpSpPr>
          <a:xfrm>
            <a:off x="782292" y="696204"/>
            <a:ext cx="7364125" cy="626052"/>
            <a:chOff x="782292" y="696204"/>
            <a:chExt cx="7364125" cy="626052"/>
          </a:xfrm>
        </p:grpSpPr>
        <p:grpSp>
          <p:nvGrpSpPr>
            <p:cNvPr id="530" name="Google Shape;530;p26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531" name="Google Shape;531;p26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6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37" name="Google Shape;537;p26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6"/>
          <p:cNvGrpSpPr/>
          <p:nvPr/>
        </p:nvGrpSpPr>
        <p:grpSpPr>
          <a:xfrm>
            <a:off x="350217" y="241832"/>
            <a:ext cx="8130180" cy="3995913"/>
            <a:chOff x="350217" y="241832"/>
            <a:chExt cx="8130180" cy="3995913"/>
          </a:xfrm>
        </p:grpSpPr>
        <p:grpSp>
          <p:nvGrpSpPr>
            <p:cNvPr id="543" name="Google Shape;543;p26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44" name="Google Shape;544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6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6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50" name="Google Shape;550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26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26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56" name="Google Shape;556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6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" dirty="0" smtClean="0"/>
              <a:t>CATALOGO DE CARGADORES Y POWEBANK´S</a:t>
            </a:r>
            <a:endParaRPr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35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MAKROTECNO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smtClean="0"/>
              <a:t>Tecnologia a tu alcance</a:t>
            </a:r>
            <a:endParaRPr sz="1100" dirty="0"/>
          </a:p>
        </p:txBody>
      </p:sp>
      <p:sp>
        <p:nvSpPr>
          <p:cNvPr id="2" name="Redondear rectángulo de esquina del mismo lado 1"/>
          <p:cNvSpPr/>
          <p:nvPr/>
        </p:nvSpPr>
        <p:spPr>
          <a:xfrm>
            <a:off x="4894118" y="852054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dondear rectángulo de esquina del mismo lado 109"/>
          <p:cNvSpPr/>
          <p:nvPr/>
        </p:nvSpPr>
        <p:spPr>
          <a:xfrm>
            <a:off x="6543911" y="2015836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dondear rectángulo de esquina del mismo lado 111"/>
          <p:cNvSpPr/>
          <p:nvPr/>
        </p:nvSpPr>
        <p:spPr>
          <a:xfrm>
            <a:off x="4890653" y="3186547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36" y="1028700"/>
            <a:ext cx="841663" cy="8416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54" y="2132733"/>
            <a:ext cx="898813" cy="8988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11" y="3232694"/>
            <a:ext cx="1040313" cy="10403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4" y="-275360"/>
            <a:ext cx="3174421" cy="31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COLPLUS 4.1AMP TIPO C CARGA </a:t>
            </a:r>
            <a:r>
              <a:rPr lang="es-CO" dirty="0" smtClean="0"/>
              <a:t>RAPIDA REF: COL-101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MOTOROLA EDGE TIPO C DE 67W CARGA RAPIDA REF: NJ-46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MOTOROLA EDGE TIPO C DE 67W CARGA RAPIDA REF: NJ-46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4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HARVIC TIPO C 4.1 AMP CARGA </a:t>
            </a:r>
            <a:r>
              <a:rPr lang="es-CO" dirty="0" smtClean="0"/>
              <a:t>RAPIDA REF: </a:t>
            </a:r>
            <a:r>
              <a:rPr lang="en-US" dirty="0"/>
              <a:t>CA-CDR304C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HARVIC TIPO V8 4.1 AMP CARGA </a:t>
            </a:r>
            <a:r>
              <a:rPr lang="es-CO" dirty="0" smtClean="0"/>
              <a:t>RAPIDA REF: </a:t>
            </a:r>
            <a:r>
              <a:rPr lang="en-US" dirty="0" smtClean="0"/>
              <a:t>CDR-304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ATB 3AMP TIPO C CARGA </a:t>
            </a:r>
            <a:r>
              <a:rPr lang="es-CO" dirty="0" smtClean="0"/>
              <a:t>RAPIDA REF: CA-ATBQ3C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CARGADORES TIPO 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IPHONE XS MAX 5W CARGA RAPIDA TIPO </a:t>
            </a:r>
            <a:r>
              <a:rPr lang="en-US" dirty="0" smtClean="0"/>
              <a:t>IPHONE REF: MD814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NIA TIPO IPHONE CARGA RAPIDA 3AMP REF: AN-422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ATB 2.4 AMP TIPO IPHONE CARGA RAPIDA REF</a:t>
            </a:r>
            <a:r>
              <a:rPr lang="es-CO" dirty="0" smtClean="0"/>
              <a:t>: </a:t>
            </a:r>
            <a:r>
              <a:rPr lang="en-US" dirty="0"/>
              <a:t>ATBCH2U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CARGADORES 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USB POWER ADAPTER LIGHTNING(IPHONE</a:t>
            </a:r>
            <a:r>
              <a:rPr lang="en-US" dirty="0" smtClean="0"/>
              <a:t>)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ATB 3AMP TIPO IPHONE CARGA RAPIDA REF: </a:t>
            </a:r>
            <a:r>
              <a:rPr lang="en-US" dirty="0" smtClean="0"/>
              <a:t>ATBHCQ1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ATB TIPO IPHONE CARGA </a:t>
            </a:r>
            <a:r>
              <a:rPr lang="es-CO" dirty="0" smtClean="0"/>
              <a:t>RAPIDA REF: CA-ATBQ3I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SPIGEN TIPO IPHONE CARGA RAPIDA REF: CA-SPC10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CARGADORES DE CARRO O MOTO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7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CARGADOR DE CELULAR PARA MOTO REF: CA-CAM2014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CONECTOR PARA MOTO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DE MOTO CON PUERTO USB REF: CD-3016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CONECTOR PARA MOTO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DE CARRO 20WPD 3.0 MANEJA 38W DE POTENCIA (PUERTO USB Y TIPO C)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$ 14.000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CONECTOR PARA CARRO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DE CARRO HARVIC 3.1 AMP TIPO </a:t>
            </a:r>
            <a:r>
              <a:rPr lang="en-US" dirty="0" smtClean="0"/>
              <a:t>C REF: PL-204C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CONECTOR PARA CARRO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DE CARRO (CAR-CHARGER) MANEJA 2.4AMP DE POTENCIA DOBLE PUERTO </a:t>
            </a:r>
            <a:r>
              <a:rPr lang="en-US" dirty="0" smtClean="0"/>
              <a:t>USB REF: CA-QAS15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CONECTOR PARA CARRO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MOTOROLA EDGE V8 DE 67W CARGA RAPIDA REF: NJ-50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CARGADORES ESPECIALES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6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F250 </a:t>
            </a:r>
            <a:r>
              <a:rPr lang="en-US" dirty="0" smtClean="0"/>
              <a:t>VIAJERO REF: F250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CABLE DE PUNTA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BORDELON DE NOKIA CON </a:t>
            </a:r>
            <a:r>
              <a:rPr lang="es-CO" dirty="0" smtClean="0"/>
              <a:t>PUNTA REF: CA-BD69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7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PUNTA NOKIA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6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DE PUNTA PARA TABLET 5V-2AMP REF: JFD-12E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607787" y="574751"/>
            <a:ext cx="2047583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CABLE DE PUNTA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SPEED SONG UNIVERSAL DE PILA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7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607787" y="574751"/>
            <a:ext cx="2047583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CARGA DE PILA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CABEZAL SENCILLO PARA CARGA </a:t>
            </a:r>
            <a:r>
              <a:rPr lang="es-CO" dirty="0" smtClean="0"/>
              <a:t>NORMAL REF: CA-CBSN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7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607787" y="574751"/>
            <a:ext cx="2047583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CABEZAL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8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CABEZAL DE CARGA DE ATBQ3A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$ 9.000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607787" y="574751"/>
            <a:ext cx="2047583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CABEZAL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POWERBANK´S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38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POWERBANK 1HORA DE 10000mAh con DOBLE PUERTO USB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607787" y="574751"/>
            <a:ext cx="2047583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POWERBANK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5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BANK HARVIC 10000mAh </a:t>
            </a:r>
            <a:r>
              <a:rPr lang="en-US" dirty="0" smtClean="0"/>
              <a:t>PB-603 REF: CA-PB603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$ 80.000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POWERBANK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CLK TIPO V8 CARGA RAPIDA 4AMP REF: CA-P22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BANK HARVIC 10000mAh </a:t>
            </a:r>
            <a:r>
              <a:rPr lang="en-US" dirty="0" smtClean="0"/>
              <a:t>PB-603 REF: CA-PB603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$ 80.000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POWERBANK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ATB V8 CARGA RAPIDA (3AMP) REF: ATB-Q3A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MOTOROLA EDGE V8 DE 38W CARGA </a:t>
            </a:r>
            <a:r>
              <a:rPr lang="es-CO" dirty="0" smtClean="0"/>
              <a:t>RAPIDA REF: NJ-16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3</a:t>
            </a:r>
            <a:r>
              <a:rPr lang="es-CO" dirty="0" smtClean="0"/>
              <a:t>5.000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578553" y="583177"/>
            <a:ext cx="207924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CARGADOR ECONOMICO CARGA RAPIDA V8 DE 3 AMPERIOS REF: EP-TA20JWE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$ 10.000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V8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CARGADORES TIPO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5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CARGADORES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CARGADOR HARVIC TIPO C CARGA RAPIDA 3.1 AMP REF: CDR-302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$ 12.000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7" y="3940751"/>
            <a:ext cx="1537857" cy="1537857"/>
          </a:xfrm>
          <a:prstGeom prst="rect">
            <a:avLst/>
          </a:prstGeom>
        </p:spPr>
      </p:pic>
      <p:sp>
        <p:nvSpPr>
          <p:cNvPr id="4" name="Estrella de 6 puntas 3"/>
          <p:cNvSpPr/>
          <p:nvPr/>
        </p:nvSpPr>
        <p:spPr>
          <a:xfrm rot="19670616">
            <a:off x="759446" y="531040"/>
            <a:ext cx="1883326" cy="1816197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500</Words>
  <Application>Microsoft Office PowerPoint</Application>
  <PresentationFormat>Presentación en pantalla (16:9)</PresentationFormat>
  <Paragraphs>141</Paragraphs>
  <Slides>40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Alexandria ExtraBold</vt:lpstr>
      <vt:lpstr>Arial</vt:lpstr>
      <vt:lpstr>Urbanist</vt:lpstr>
      <vt:lpstr>Calibri</vt:lpstr>
      <vt:lpstr>Interface User Experience Meeting by Slidesgo</vt:lpstr>
      <vt:lpstr>CATALOGO DE CARGADORES Y POWEBANK´S</vt:lpstr>
      <vt:lpstr>CARGADORES V8</vt:lpstr>
      <vt:lpstr>CARGADORES</vt:lpstr>
      <vt:lpstr>CARGADORES</vt:lpstr>
      <vt:lpstr>CARGADORES</vt:lpstr>
      <vt:lpstr>CARGADORES</vt:lpstr>
      <vt:lpstr>CARGADORES</vt:lpstr>
      <vt:lpstr>CARGADORES TIPO C</vt:lpstr>
      <vt:lpstr>CARGADORES</vt:lpstr>
      <vt:lpstr>CARGADORES</vt:lpstr>
      <vt:lpstr>CARGADORES</vt:lpstr>
      <vt:lpstr>CARGADORES</vt:lpstr>
      <vt:lpstr>CARGADORES</vt:lpstr>
      <vt:lpstr>CARGADORES</vt:lpstr>
      <vt:lpstr>CARGADORES</vt:lpstr>
      <vt:lpstr>CARGADORES TIPO IPHONE</vt:lpstr>
      <vt:lpstr>CARGADORES</vt:lpstr>
      <vt:lpstr>CARGADORES</vt:lpstr>
      <vt:lpstr>CARGADORES</vt:lpstr>
      <vt:lpstr>CARGADORES</vt:lpstr>
      <vt:lpstr>CARGADORES</vt:lpstr>
      <vt:lpstr>CARGADORES</vt:lpstr>
      <vt:lpstr>CARGADORES</vt:lpstr>
      <vt:lpstr>CARGADORES DE CARRO O MOTO</vt:lpstr>
      <vt:lpstr>CARGADORES</vt:lpstr>
      <vt:lpstr>CARGADORES</vt:lpstr>
      <vt:lpstr>CARGADORES</vt:lpstr>
      <vt:lpstr>CARGADORES</vt:lpstr>
      <vt:lpstr>CARGADORES</vt:lpstr>
      <vt:lpstr>CARGADORES ESPECIALES</vt:lpstr>
      <vt:lpstr>CARGADORES</vt:lpstr>
      <vt:lpstr>CARGADORES</vt:lpstr>
      <vt:lpstr>CARGADORES</vt:lpstr>
      <vt:lpstr>CARGADORES</vt:lpstr>
      <vt:lpstr>CARGADORES</vt:lpstr>
      <vt:lpstr>CARGADORES</vt:lpstr>
      <vt:lpstr>POWERBANK´S</vt:lpstr>
      <vt:lpstr>CARGADORES</vt:lpstr>
      <vt:lpstr>CARGADORES</vt:lpstr>
      <vt:lpstr>CARGADORES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SUR L'EXPÉRIENCE UTILISATEUR AVEC L'INTERFACE</dc:title>
  <cp:lastModifiedBy>Victor</cp:lastModifiedBy>
  <cp:revision>18</cp:revision>
  <dcterms:modified xsi:type="dcterms:W3CDTF">2024-01-21T19:49:32Z</dcterms:modified>
</cp:coreProperties>
</file>